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purl.oclc.org/ooxml/officeDocument/relationships/extendedProperties" Target="docProps/app.xml"/><Relationship Id="rId2" Type="http://schemas.openxmlformats.org/package/2006/relationships/metadata/core-properties" Target="docProps/core.xml"/><Relationship Id="rId1" Type="http://purl.oclc.org/ooxml/officeDocument/relationships/officeDocument" Target="ppt/presentation.xml"/></Relationships>
</file>

<file path=ppt/presentation.xml><?xml version="1.0" encoding="utf-8"?>
<p:presentation xmlns:a="http://purl.oclc.org/ooxml/drawingml/main" xmlns:r="http://purl.oclc.org/ooxml/officeDocument/relationships" xmlns:p="http://purl.oclc.org/ooxml/presentationml/main" saveSubsetFonts="1" conformance="strict">
  <p:sldMasterIdLst>
    <p:sldMasterId id="2147483684" r:id="rId1"/>
  </p:sldMasterIdLst>
  <p:notesMasterIdLst>
    <p:notesMasterId r:id="rId17"/>
  </p:notesMasterIdLst>
  <p:sldIdLst>
    <p:sldId id="256" r:id="rId2"/>
    <p:sldId id="261" r:id="rId3"/>
    <p:sldId id="259" r:id="rId4"/>
    <p:sldId id="273" r:id="rId5"/>
    <p:sldId id="274" r:id="rId6"/>
    <p:sldId id="275" r:id="rId7"/>
    <p:sldId id="276" r:id="rId8"/>
    <p:sldId id="269" r:id="rId9"/>
    <p:sldId id="270" r:id="rId10"/>
    <p:sldId id="272" r:id="rId11"/>
    <p:sldId id="268" r:id="rId12"/>
    <p:sldId id="265" r:id="rId13"/>
    <p:sldId id="266" r:id="rId14"/>
    <p:sldId id="277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purl.oclc.org/ooxml/drawingml/main" xmlns:r="http://purl.oclc.org/ooxml/officeDocument/relationships" xmlns:p="http://purl.oclc.org/ooxml/presentationml/main">
  <p:cmAuthor id="1" name="Hoste, Julie" initials="HJ" lastIdx="1" clrIdx="0">
    <p:extLst>
      <p:ext uri="{19B8F6BF-5375-455C-9EA6-DF929625EA0E}">
        <p15:presenceInfo xmlns:p15="http://schemas.microsoft.com/office/powerpoint/2012/main" userId="S::hostej@delawareconsulting.com::2c356d59-249e-475e-a913-e094b3497e4b" providerId="AD"/>
      </p:ext>
    </p:extLst>
  </p:cmAuthor>
</p:cmAuthorLst>
</file>

<file path=ppt/presProps.xml><?xml version="1.0" encoding="utf-8"?>
<p:presentationPr xmlns:a="http://purl.oclc.org/ooxml/drawingml/main" xmlns:r="http://purl.oclc.org/ooxml/officeDocument/relationships" xmlns:p="http://purl.oclc.org/ooxml/presentationml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purl.oclc.org/ooxml/drawingml/main" def="{5C22544A-7EE6-4342-B048-85BDC9FD1C3A}"/>
</file>

<file path=ppt/viewProps.xml><?xml version="1.0" encoding="utf-8"?>
<p:viewPr xmlns:a="http://purl.oclc.org/ooxml/drawingml/main" xmlns:r="http://purl.oclc.org/ooxml/officeDocument/relationships" xmlns:p="http://purl.oclc.org/ooxml/presentationml/main">
  <p:normalViewPr>
    <p:restoredLeft sz="17.434%" autoAdjust="0"/>
    <p:restoredTop sz="84.371%" autoAdjust="0"/>
  </p:normalViewPr>
  <p:slideViewPr>
    <p:cSldViewPr snapToGrid="0">
      <p:cViewPr varScale="1">
        <p:scale>
          <a:sx n="63" d="100"/>
          <a:sy n="63" d="100"/>
        </p:scale>
        <p:origin x="10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purl.oclc.org/ooxml/officeDocument/relationships/slide" Target="slides/slide7.xml"/><Relationship Id="rId13" Type="http://purl.oclc.org/ooxml/officeDocument/relationships/slide" Target="slides/slide12.xml"/><Relationship Id="rId18" Type="http://purl.oclc.org/ooxml/officeDocument/relationships/commentAuthors" Target="commentAuthors.xml"/><Relationship Id="rId3" Type="http://purl.oclc.org/ooxml/officeDocument/relationships/slide" Target="slides/slide2.xml"/><Relationship Id="rId21" Type="http://purl.oclc.org/ooxml/officeDocument/relationships/theme" Target="theme/theme1.xml"/><Relationship Id="rId7" Type="http://purl.oclc.org/ooxml/officeDocument/relationships/slide" Target="slides/slide6.xml"/><Relationship Id="rId12" Type="http://purl.oclc.org/ooxml/officeDocument/relationships/slide" Target="slides/slide11.xml"/><Relationship Id="rId17" Type="http://purl.oclc.org/ooxml/officeDocument/relationships/notesMaster" Target="notesMasters/notesMaster1.xml"/><Relationship Id="rId2" Type="http://purl.oclc.org/ooxml/officeDocument/relationships/slide" Target="slides/slide1.xml"/><Relationship Id="rId16" Type="http://purl.oclc.org/ooxml/officeDocument/relationships/slide" Target="slides/slide15.xml"/><Relationship Id="rId20" Type="http://purl.oclc.org/ooxml/officeDocument/relationships/viewProps" Target="viewProps.xml"/><Relationship Id="rId1" Type="http://purl.oclc.org/ooxml/officeDocument/relationships/slideMaster" Target="slideMasters/slideMaster1.xml"/><Relationship Id="rId6" Type="http://purl.oclc.org/ooxml/officeDocument/relationships/slide" Target="slides/slide5.xml"/><Relationship Id="rId11" Type="http://purl.oclc.org/ooxml/officeDocument/relationships/slide" Target="slides/slide10.xml"/><Relationship Id="rId5" Type="http://purl.oclc.org/ooxml/officeDocument/relationships/slide" Target="slides/slide4.xml"/><Relationship Id="rId15" Type="http://purl.oclc.org/ooxml/officeDocument/relationships/slide" Target="slides/slide14.xml"/><Relationship Id="rId10" Type="http://purl.oclc.org/ooxml/officeDocument/relationships/slide" Target="slides/slide9.xml"/><Relationship Id="rId19" Type="http://purl.oclc.org/ooxml/officeDocument/relationships/presProps" Target="presProps.xml"/><Relationship Id="rId4" Type="http://purl.oclc.org/ooxml/officeDocument/relationships/slide" Target="slides/slide3.xml"/><Relationship Id="rId9" Type="http://purl.oclc.org/ooxml/officeDocument/relationships/slide" Target="slides/slide8.xml"/><Relationship Id="rId14" Type="http://purl.oclc.org/ooxml/officeDocument/relationships/slide" Target="slides/slide13.xml"/><Relationship Id="rId22" Type="http://purl.oclc.org/ooxml/officeDocument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jpeg>
</file>

<file path=ppt/media/image16.png>
</file>

<file path=ppt/media/image17.jpeg>
</file>

<file path=ppt/media/image18.jpg>
</file>

<file path=ppt/media/image19.png>
</file>

<file path=ppt/media/image2.jpg>
</file>

<file path=ppt/media/image20.png>
</file>

<file path=ppt/media/image21.jp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purl.oclc.org/ooxml/officeDocument/relationships/theme" Target="../theme/theme2.xml"/></Relationships>
</file>

<file path=ppt/notesMasters/notesMaster1.xml><?xml version="1.0" encoding="utf-8"?>
<p:notesMaster xmlns:a="http://purl.oclc.org/ooxml/drawingml/main" xmlns:r="http://purl.oclc.org/ooxml/officeDocument/relationships" xmlns:p="http://purl.oclc.org/ooxml/presentationml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DE5339-F3B3-471B-979A-3FAECE734315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855CB8-6E2D-4BE2-93FD-7881E94D4F9F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4697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purl.oclc.org/ooxml/officeDocument/relationships/slide" Target="../slides/slide7.xml"/><Relationship Id="rId1" Type="http://purl.oclc.org/ooxml/officeDocument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purl.oclc.org/ooxml/officeDocument/relationships/slide" Target="../slides/slide10.xml"/><Relationship Id="rId1" Type="http://purl.oclc.org/ooxml/officeDocument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purl.oclc.org/ooxml/officeDocument/relationships/slide" Target="../slides/slide12.xml"/><Relationship Id="rId1" Type="http://purl.oclc.org/ooxml/officeDocument/relationships/notesMaster" Target="../notesMasters/notesMaster1.xml"/></Relationships>
</file>

<file path=ppt/notesSlides/notesSlide1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55CB8-6E2D-4BE2-93FD-7881E94D4F9F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87536469"/>
      </p:ext>
    </p:extLst>
  </p:cSld>
  <p:clrMapOvr>
    <a:masterClrMapping/>
  </p:clrMapOvr>
</p:notes>
</file>

<file path=ppt/notesSlides/notesSlide2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55CB8-6E2D-4BE2-93FD-7881E94D4F9F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45700076"/>
      </p:ext>
    </p:extLst>
  </p:cSld>
  <p:clrMapOvr>
    <a:masterClrMapping/>
  </p:clrMapOvr>
</p:notes>
</file>

<file path=ppt/notesSlides/notesSlide3.xml><?xml version="1.0" encoding="utf-8"?>
<p:notes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LOGIN FORM</a:t>
            </a:r>
          </a:p>
          <a:p>
            <a:r>
              <a:rPr lang="nl-BE" dirty="0"/>
              <a:t>LOADING ( bij het laden van de kaart op de webpage)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55CB8-6E2D-4BE2-93FD-7881E94D4F9F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06915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slideLayout1.xml><?xml version="1.0" encoding="utf-8"?>
<p:sldLayout xmlns:a="http://purl.oclc.org/ooxml/drawingml/main" xmlns:r="http://purl.oclc.org/ooxml/officeDocument/relationships" xmlns:p="http://purl.oclc.org/ooxml/presentationml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61833493"/>
      </p:ext>
    </p:extLst>
  </p:cSld>
  <p:clrMapOvr>
    <a:masterClrMapping/>
  </p:clrMapOvr>
</p:sldLayout>
</file>

<file path=ppt/slideLayouts/slideLayout10.xml><?xml version="1.0" encoding="utf-8"?>
<p:sldLayout xmlns:a="http://purl.oclc.org/ooxml/drawingml/main" xmlns:r="http://purl.oclc.org/ooxml/officeDocument/relationships" xmlns:p="http://purl.oclc.org/ooxml/presentationml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35416948"/>
      </p:ext>
    </p:extLst>
  </p:cSld>
  <p:clrMapOvr>
    <a:masterClrMapping/>
  </p:clrMapOvr>
</p:sldLayout>
</file>

<file path=ppt/slideLayouts/slideLayout11.xml><?xml version="1.0" encoding="utf-8"?>
<p:sldLayout xmlns:a="http://purl.oclc.org/ooxml/drawingml/main" xmlns:r="http://purl.oclc.org/ooxml/officeDocument/relationships" xmlns:p="http://purl.oclc.org/ooxml/presentationml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04176238"/>
      </p:ext>
    </p:extLst>
  </p:cSld>
  <p:clrMapOvr>
    <a:masterClrMapping/>
  </p:clrMapOvr>
</p:sldLayout>
</file>

<file path=ppt/slideLayouts/slideLayout2.xml><?xml version="1.0" encoding="utf-8"?>
<p:sldLayout xmlns:a="http://purl.oclc.org/ooxml/drawingml/main" xmlns:r="http://purl.oclc.org/ooxml/officeDocument/relationships" xmlns:p="http://purl.oclc.org/ooxml/presentationml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8952676"/>
      </p:ext>
    </p:extLst>
  </p:cSld>
  <p:clrMapOvr>
    <a:masterClrMapping/>
  </p:clrMapOvr>
</p:sldLayout>
</file>

<file path=ppt/slideLayouts/slideLayout3.xml><?xml version="1.0" encoding="utf-8"?>
<p:sldLayout xmlns:a="http://purl.oclc.org/ooxml/drawingml/main" xmlns:r="http://purl.oclc.org/ooxml/officeDocument/relationships" xmlns:p="http://purl.oclc.org/ooxml/presentationml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%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%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%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29830271"/>
      </p:ext>
    </p:extLst>
  </p:cSld>
  <p:clrMapOvr>
    <a:masterClrMapping/>
  </p:clrMapOvr>
</p:sldLayout>
</file>

<file path=ppt/slideLayouts/slideLayout4.xml><?xml version="1.0" encoding="utf-8"?>
<p:sldLayout xmlns:a="http://purl.oclc.org/ooxml/drawingml/main" xmlns:r="http://purl.oclc.org/ooxml/officeDocument/relationships" xmlns:p="http://purl.oclc.org/ooxml/presentationml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43865986"/>
      </p:ext>
    </p:extLst>
  </p:cSld>
  <p:clrMapOvr>
    <a:masterClrMapping/>
  </p:clrMapOvr>
</p:sldLayout>
</file>

<file path=ppt/slideLayouts/slideLayout5.xml><?xml version="1.0" encoding="utf-8"?>
<p:sldLayout xmlns:a="http://purl.oclc.org/ooxml/drawingml/main" xmlns:r="http://purl.oclc.org/ooxml/officeDocument/relationships" xmlns:p="http://purl.oclc.org/ooxml/presentationml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14950611"/>
      </p:ext>
    </p:extLst>
  </p:cSld>
  <p:clrMapOvr>
    <a:masterClrMapping/>
  </p:clrMapOvr>
</p:sldLayout>
</file>

<file path=ppt/slideLayouts/slideLayout6.xml><?xml version="1.0" encoding="utf-8"?>
<p:sldLayout xmlns:a="http://purl.oclc.org/ooxml/drawingml/main" xmlns:r="http://purl.oclc.org/ooxml/officeDocument/relationships" xmlns:p="http://purl.oclc.org/ooxml/presentationml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05639484"/>
      </p:ext>
    </p:extLst>
  </p:cSld>
  <p:clrMapOvr>
    <a:masterClrMapping/>
  </p:clrMapOvr>
</p:sldLayout>
</file>

<file path=ppt/slideLayouts/slideLayout7.xml><?xml version="1.0" encoding="utf-8"?>
<p:sldLayout xmlns:a="http://purl.oclc.org/ooxml/drawingml/main" xmlns:r="http://purl.oclc.org/ooxml/officeDocument/relationships" xmlns:p="http://purl.oclc.org/ooxml/presentationml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8106938"/>
      </p:ext>
    </p:extLst>
  </p:cSld>
  <p:clrMapOvr>
    <a:masterClrMapping/>
  </p:clrMapOvr>
</p:sldLayout>
</file>

<file path=ppt/slideLayouts/slideLayout8.xml><?xml version="1.0" encoding="utf-8"?>
<p:sldLayout xmlns:a="http://purl.oclc.org/ooxml/drawingml/main" xmlns:r="http://purl.oclc.org/ooxml/officeDocument/relationships" xmlns:p="http://purl.oclc.org/ooxml/presentationml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31316424"/>
      </p:ext>
    </p:extLst>
  </p:cSld>
  <p:clrMapOvr>
    <a:masterClrMapping/>
  </p:clrMapOvr>
</p:sldLayout>
</file>

<file path=ppt/slideLayouts/slideLayout9.xml><?xml version="1.0" encoding="utf-8"?>
<p:sldLayout xmlns:a="http://purl.oclc.org/ooxml/drawingml/main" xmlns:r="http://purl.oclc.org/ooxml/officeDocument/relationships" xmlns:p="http://purl.oclc.org/ooxml/presentationml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68423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purl.oclc.org/ooxml/officeDocument/relationships/slideLayout" Target="../slideLayouts/slideLayout8.xml"/><Relationship Id="rId3" Type="http://purl.oclc.org/ooxml/officeDocument/relationships/slideLayout" Target="../slideLayouts/slideLayout3.xml"/><Relationship Id="rId7" Type="http://purl.oclc.org/ooxml/officeDocument/relationships/slideLayout" Target="../slideLayouts/slideLayout7.xml"/><Relationship Id="rId12" Type="http://purl.oclc.org/ooxml/officeDocument/relationships/theme" Target="../theme/theme1.xml"/><Relationship Id="rId2" Type="http://purl.oclc.org/ooxml/officeDocument/relationships/slideLayout" Target="../slideLayouts/slideLayout2.xml"/><Relationship Id="rId1" Type="http://purl.oclc.org/ooxml/officeDocument/relationships/slideLayout" Target="../slideLayouts/slideLayout1.xml"/><Relationship Id="rId6" Type="http://purl.oclc.org/ooxml/officeDocument/relationships/slideLayout" Target="../slideLayouts/slideLayout6.xml"/><Relationship Id="rId11" Type="http://purl.oclc.org/ooxml/officeDocument/relationships/slideLayout" Target="../slideLayouts/slideLayout11.xml"/><Relationship Id="rId5" Type="http://purl.oclc.org/ooxml/officeDocument/relationships/slideLayout" Target="../slideLayouts/slideLayout5.xml"/><Relationship Id="rId10" Type="http://purl.oclc.org/ooxml/officeDocument/relationships/slideLayout" Target="../slideLayouts/slideLayout10.xml"/><Relationship Id="rId4" Type="http://purl.oclc.org/ooxml/officeDocument/relationships/slideLayout" Target="../slideLayouts/slideLayout4.xml"/><Relationship Id="rId9" Type="http://purl.oclc.org/ooxml/officeDocument/relationships/slideLayout" Target="../slideLayouts/slideLayout9.xml"/></Relationships>
</file>

<file path=ppt/slideMasters/slideMaster1.xml><?xml version="1.0" encoding="utf-8"?>
<p:sldMaster xmlns:a="http://purl.oclc.org/ooxml/drawingml/main" xmlns:r="http://purl.oclc.org/ooxml/officeDocument/relationships" xmlns:p="http://purl.oclc.org/ooxml/presentationml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%"/>
                  </a:schemeClr>
                </a:solidFill>
              </a:defRPr>
            </a:lvl1pPr>
          </a:lstStyle>
          <a:p>
            <a:fld id="{5EE2F6E5-6930-40D4-AF58-A9932AC4751D}" type="datetimeFigureOut">
              <a:rPr lang="nl-BE" smtClean="0"/>
              <a:t>20/12/2019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%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%"/>
                  </a:schemeClr>
                </a:solidFill>
              </a:defRPr>
            </a:lvl1pPr>
          </a:lstStyle>
          <a:p>
            <a:fld id="{C7ADD424-2FAA-4081-B4F0-069AA0FF24F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9959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%"/>
        </a:lnSpc>
        <a:spcBef>
          <a:spcPct val="0%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%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purl.oclc.org/ooxml/officeDocument/relationships/image" Target="../media/image1.jpeg"/><Relationship Id="rId1" Type="http://purl.oclc.org/ooxml/officeDocument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purl.oclc.org/ooxml/officeDocument/relationships/image" Target="../media/image17.jpeg"/><Relationship Id="rId2" Type="http://purl.oclc.org/ooxml/officeDocument/relationships/notesSlide" Target="../notesSlides/notesSlide2.xml"/><Relationship Id="rId1" Type="http://purl.oclc.org/ooxml/officeDocument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purl.oclc.org/ooxml/officeDocument/relationships/image" Target="../media/image19.png"/><Relationship Id="rId2" Type="http://purl.oclc.org/ooxml/officeDocument/relationships/image" Target="../media/image18.jpg"/><Relationship Id="rId1" Type="http://purl.oclc.org/ooxml/officeDocument/relationships/slideLayout" Target="../slideLayouts/slideLayout2.xml"/><Relationship Id="rId4" Type="http://purl.oclc.org/ooxml/officeDocument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purl.oclc.org/ooxml/officeDocument/relationships/image" Target="../media/image21.jpg"/><Relationship Id="rId2" Type="http://purl.oclc.org/ooxml/officeDocument/relationships/notesSlide" Target="../notesSlides/notesSlide3.xml"/><Relationship Id="rId1" Type="http://purl.oclc.org/ooxml/officeDocument/relationships/slideLayout" Target="../slideLayouts/slideLayout2.xml"/><Relationship Id="rId5" Type="http://purl.oclc.org/ooxml/officeDocument/relationships/image" Target="../media/image23.png"/><Relationship Id="rId4" Type="http://purl.oclc.org/ooxml/officeDocument/relationships/image" Target="../media/image22.gif"/></Relationships>
</file>

<file path=ppt/slides/_rels/slide13.xml.rels><?xml version="1.0" encoding="UTF-8" standalone="yes"?>
<Relationships xmlns="http://schemas.openxmlformats.org/package/2006/relationships"><Relationship Id="rId3" Type="http://purl.oclc.org/ooxml/officeDocument/relationships/image" Target="../media/image25.png"/><Relationship Id="rId2" Type="http://purl.oclc.org/ooxml/officeDocument/relationships/image" Target="../media/image24.png"/><Relationship Id="rId1" Type="http://purl.oclc.org/ooxml/officeDocument/relationships/slideLayout" Target="../slideLayouts/slideLayout2.xml"/><Relationship Id="rId4" Type="http://purl.oclc.org/ooxml/officeDocument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2" Type="http://purl.oclc.org/ooxml/officeDocument/relationships/image" Target="../media/image27.png"/><Relationship Id="rId1" Type="http://purl.oclc.org/ooxml/officeDocument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purl.oclc.org/ooxml/officeDocument/relationships/image" Target="../media/image24.png"/><Relationship Id="rId2" Type="http://purl.oclc.org/ooxml/officeDocument/relationships/image" Target="../media/image28.jpg"/><Relationship Id="rId1" Type="http://purl.oclc.org/ooxml/officeDocument/relationships/slideLayout" Target="../slideLayouts/slideLayout2.xml"/><Relationship Id="rId5" Type="http://purl.oclc.org/ooxml/officeDocument/relationships/image" Target="../media/image25.png"/><Relationship Id="rId4" Type="http://purl.oclc.org/ooxml/officeDocument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purl.oclc.org/ooxml/officeDocument/relationships/image" Target="../media/image3.png"/><Relationship Id="rId2" Type="http://purl.oclc.org/ooxml/officeDocument/relationships/image" Target="../media/image2.jpg"/><Relationship Id="rId1" Type="http://purl.oclc.org/ooxml/officeDocument/relationships/slideLayout" Target="../slideLayouts/slideLayout2.xml"/><Relationship Id="rId4" Type="http://purl.oclc.org/ooxml/officeDocument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purl.oclc.org/ooxml/officeDocument/relationships/image" Target="../media/image4.png"/><Relationship Id="rId2" Type="http://purl.oclc.org/ooxml/officeDocument/relationships/image" Target="../media/image3.png"/><Relationship Id="rId1" Type="http://purl.oclc.org/ooxml/officeDocument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purl.oclc.org/ooxml/officeDocument/relationships/image" Target="../media/image6.png"/><Relationship Id="rId2" Type="http://purl.oclc.org/ooxml/officeDocument/relationships/image" Target="../media/image5.png"/><Relationship Id="rId1" Type="http://purl.oclc.org/ooxml/officeDocument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purl.oclc.org/ooxml/officeDocument/relationships/image" Target="../media/image13.svg"/><Relationship Id="rId3" Type="http://purl.oclc.org/ooxml/officeDocument/relationships/image" Target="../media/image8.png"/><Relationship Id="rId7" Type="http://purl.oclc.org/ooxml/officeDocument/relationships/image" Target="../media/image12.png"/><Relationship Id="rId2" Type="http://purl.oclc.org/ooxml/officeDocument/relationships/image" Target="../media/image7.jpg"/><Relationship Id="rId1" Type="http://purl.oclc.org/ooxml/officeDocument/relationships/slideLayout" Target="../slideLayouts/slideLayout2.xml"/><Relationship Id="rId6" Type="http://purl.oclc.org/ooxml/officeDocument/relationships/image" Target="../media/image11.png"/><Relationship Id="rId5" Type="http://purl.oclc.org/ooxml/officeDocument/relationships/image" Target="../media/image10.png"/><Relationship Id="rId4" Type="http://purl.oclc.org/ooxml/officeDocument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purl.oclc.org/ooxml/officeDocument/relationships/image" Target="../media/image14.png"/><Relationship Id="rId2" Type="http://purl.oclc.org/ooxml/officeDocument/relationships/image" Target="../media/image7.jpg"/><Relationship Id="rId1" Type="http://purl.oclc.org/ooxml/officeDocument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purl.oclc.org/ooxml/officeDocument/relationships/image" Target="../media/image5.png"/><Relationship Id="rId2" Type="http://purl.oclc.org/ooxml/officeDocument/relationships/notesSlide" Target="../notesSlides/notesSlide1.xml"/><Relationship Id="rId1" Type="http://purl.oclc.org/ooxml/officeDocument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purl.oclc.org/ooxml/officeDocument/relationships/hyperlink" Target="https://startbootstrap.com/themes/clean-blog-jekyll/" TargetMode="External"/><Relationship Id="rId2" Type="http://purl.oclc.org/ooxml/officeDocument/relationships/image" Target="../media/image15.jpeg"/><Relationship Id="rId1" Type="http://purl.oclc.org/ooxml/officeDocument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purl.oclc.org/ooxml/officeDocument/relationships/image" Target="../media/image16.png"/><Relationship Id="rId1" Type="http://purl.oclc.org/ooxml/officeDocument/relationships/slideLayout" Target="../slideLayouts/slideLayout2.xml"/></Relationships>
</file>

<file path=ppt/slides/slide1.xml><?xml version="1.0" encoding="utf-8"?>
<p:sld xmlns:a="http://purl.oclc.org/ooxml/drawingml/main" xmlns:r="http://purl.oclc.org/ooxml/officeDocument/relationships" xmlns:p="http://purl.oclc.org/ooxml/presentationml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FFF540-4400-49B5-8A4E-135A603148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%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.998%" b="11.416%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F06EE9-438E-4331-8505-98E5A043C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nl-BE" sz="8000" dirty="0">
                <a:solidFill>
                  <a:srgbClr val="FFFFFF"/>
                </a:solidFill>
                <a:latin typeface="Agency FB" panose="020B0503020202020204" pitchFamily="34" charset="0"/>
              </a:rPr>
              <a:t>M e t e o r s</a:t>
            </a:r>
            <a:endParaRPr lang="nl-BE" sz="5400" dirty="0">
              <a:solidFill>
                <a:srgbClr val="FFFFFF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76D11F-23A5-4E7D-8A5D-CE258A10C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63" y="1200152"/>
            <a:ext cx="2816535" cy="4457696"/>
          </a:xfrm>
        </p:spPr>
        <p:txBody>
          <a:bodyPr anchor="ctr">
            <a:normAutofit/>
          </a:bodyPr>
          <a:lstStyle/>
          <a:p>
            <a:pPr algn="r"/>
            <a:r>
              <a:rPr lang="nl-BE" sz="2800" dirty="0">
                <a:solidFill>
                  <a:srgbClr val="FFFFFF"/>
                </a:solidFill>
                <a:latin typeface="Agency FB" panose="020B0503020202020204" pitchFamily="34" charset="0"/>
              </a:rPr>
              <a:t>Gilles De Muynck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1DF79DC-4AE8-4634-88AC-126C413CF08F}"/>
              </a:ext>
            </a:extLst>
          </p:cNvPr>
          <p:cNvCxnSpPr/>
          <p:nvPr/>
        </p:nvCxnSpPr>
        <p:spPr>
          <a:xfrm>
            <a:off x="4086808" y="2603241"/>
            <a:ext cx="0" cy="16515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1887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0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055E1610-855A-4172-BFB1-20C623B92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59223"/>
            <a:ext cx="12293600" cy="8181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FDDFE7-735F-4318-AD13-2CB6CC51B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C3EE1-154B-475A-994A-F92757A02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 dirty="0"/>
              <a:t>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6A3B9A-A698-493E-9640-3021B1E61038}"/>
              </a:ext>
            </a:extLst>
          </p:cNvPr>
          <p:cNvSpPr txBox="1">
            <a:spLocks/>
          </p:cNvSpPr>
          <p:nvPr/>
        </p:nvSpPr>
        <p:spPr>
          <a:xfrm>
            <a:off x="8142864" y="4001294"/>
            <a:ext cx="5372537" cy="2619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%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>
              <a:latin typeface="Agency FB" panose="020B0503020202020204" pitchFamily="34" charset="0"/>
            </a:endParaRPr>
          </a:p>
          <a:p>
            <a:endParaRPr lang="nl-BE" dirty="0">
              <a:latin typeface="Agency FB" panose="020B0503020202020204" pitchFamily="34" charset="0"/>
            </a:endParaRPr>
          </a:p>
          <a:p>
            <a:pPr marL="0" indent="0">
              <a:buNone/>
            </a:pPr>
            <a:r>
              <a:rPr lang="nl-BE" dirty="0">
                <a:latin typeface="Agency FB" panose="020B0503020202020204" pitchFamily="34" charset="0"/>
              </a:rPr>
              <a:t>World map</a:t>
            </a:r>
          </a:p>
          <a:p>
            <a:pPr marL="0" indent="0">
              <a:buNone/>
            </a:pPr>
            <a:r>
              <a:rPr lang="nl-BE" dirty="0">
                <a:latin typeface="Agency FB" panose="020B0503020202020204" pitchFamily="34" charset="0"/>
              </a:rPr>
              <a:t>X &amp; Y coördinaten</a:t>
            </a:r>
          </a:p>
          <a:p>
            <a:pPr marL="0" indent="0">
              <a:buNone/>
            </a:pPr>
            <a:r>
              <a:rPr lang="nl-BE" dirty="0">
                <a:latin typeface="Agency FB" panose="020B0503020202020204" pitchFamily="34" charset="0"/>
              </a:rPr>
              <a:t>Graphics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nl-BE" sz="1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A1758E-3E4F-4EA9-A8CE-1D33278F005D}"/>
              </a:ext>
            </a:extLst>
          </p:cNvPr>
          <p:cNvSpPr/>
          <p:nvPr/>
        </p:nvSpPr>
        <p:spPr>
          <a:xfrm>
            <a:off x="8643527" y="767358"/>
            <a:ext cx="306365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nl-BE" sz="5400" b="1" dirty="0">
                <a:solidFill>
                  <a:srgbClr val="00B050"/>
                </a:solidFill>
                <a:latin typeface="Agency FB" panose="020B0503020202020204" pitchFamily="34" charset="0"/>
              </a:rPr>
              <a:t>V</a:t>
            </a:r>
            <a:r>
              <a:rPr lang="nl-BE" sz="5400" dirty="0">
                <a:solidFill>
                  <a:srgbClr val="00B050"/>
                </a:solidFill>
                <a:latin typeface="Agency FB" panose="020B0503020202020204" pitchFamily="34" charset="0"/>
              </a:rPr>
              <a:t>ISUALISATIE</a:t>
            </a:r>
          </a:p>
        </p:txBody>
      </p:sp>
    </p:spTree>
    <p:extLst>
      <p:ext uri="{BB962C8B-B14F-4D97-AF65-F5344CB8AC3E}">
        <p14:creationId xmlns:p14="http://schemas.microsoft.com/office/powerpoint/2010/main" val="2409068041"/>
      </p:ext>
    </p:extLst>
  </p:cSld>
  <p:clrMapOvr>
    <a:masterClrMapping/>
  </p:clrMapOvr>
  <p:transition spd="med">
    <p:pull/>
  </p:transition>
</p:sld>
</file>

<file path=ppt/slides/slide11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4091631-0D45-4516-8311-766964EA0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2440"/>
            <a:ext cx="12306299" cy="78760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42A7D4-5820-466A-A326-C9651BBA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2342" y="5347572"/>
            <a:ext cx="5683250" cy="1325563"/>
          </a:xfrm>
        </p:spPr>
        <p:txBody>
          <a:bodyPr/>
          <a:lstStyle/>
          <a:p>
            <a:r>
              <a:rPr lang="nl-BE" b="1" dirty="0">
                <a:solidFill>
                  <a:schemeClr val="bg1"/>
                </a:solidFill>
                <a:latin typeface="Agency FB" panose="020B0503020202020204" pitchFamily="34" charset="0"/>
              </a:rPr>
              <a:t>D</a:t>
            </a:r>
            <a:r>
              <a:rPr lang="nl-BE" dirty="0">
                <a:solidFill>
                  <a:schemeClr val="bg1"/>
                </a:solidFill>
                <a:latin typeface="Agency FB" panose="020B0503020202020204" pitchFamily="34" charset="0"/>
              </a:rPr>
              <a:t>ATA </a:t>
            </a:r>
            <a:br>
              <a:rPr lang="nl-BE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nl-BE" dirty="0">
                <a:solidFill>
                  <a:schemeClr val="bg1"/>
                </a:solidFill>
                <a:latin typeface="Agency FB" panose="020B0503020202020204" pitchFamily="34" charset="0"/>
              </a:rPr>
              <a:t>VISUALISATIE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0AC4E-81D7-4D66-889F-6DBD768B5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9100" y="5154691"/>
            <a:ext cx="1866900" cy="855663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nl-BE" dirty="0" err="1">
                <a:solidFill>
                  <a:schemeClr val="bg1"/>
                </a:solidFill>
                <a:latin typeface="Agency FB" panose="020B0503020202020204" pitchFamily="34" charset="0"/>
              </a:rPr>
              <a:t>Weight</a:t>
            </a:r>
            <a:endParaRPr lang="nl-BE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pPr marL="457200" lvl="1" indent="0">
              <a:buNone/>
            </a:pPr>
            <a:r>
              <a:rPr lang="nl-BE" dirty="0" err="1">
                <a:solidFill>
                  <a:schemeClr val="bg1"/>
                </a:solidFill>
                <a:latin typeface="Agency FB" panose="020B0503020202020204" pitchFamily="34" charset="0"/>
              </a:rPr>
              <a:t>Year</a:t>
            </a:r>
            <a:endParaRPr lang="nl-BE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1C26E6-4EA3-495E-ACDA-4AFCE62D5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478" y="630951"/>
            <a:ext cx="5107408" cy="27980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CF367E-6085-45DA-804C-3D52626E85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559" y="630951"/>
            <a:ext cx="5107408" cy="281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738233"/>
      </p:ext>
    </p:extLst>
  </p:cSld>
  <p:clrMapOvr>
    <a:masterClrMapping/>
  </p:clrMapOvr>
  <p:transition spd="med">
    <p:pull/>
  </p:transition>
</p:sld>
</file>

<file path=ppt/slides/slide12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99D2C8A-A398-47FD-B3B1-DF9266E8A6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2F3C1E-1C80-4D31-8208-243B302EE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E1803-35EE-4F72-92EE-46B15E514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BA12D36-6AC5-4275-A6F2-B78C1F0359DF}"/>
              </a:ext>
            </a:extLst>
          </p:cNvPr>
          <p:cNvSpPr txBox="1">
            <a:spLocks/>
          </p:cNvSpPr>
          <p:nvPr/>
        </p:nvSpPr>
        <p:spPr>
          <a:xfrm>
            <a:off x="4211347" y="737098"/>
            <a:ext cx="7188199" cy="129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%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nl-BE" sz="2400" dirty="0">
                <a:solidFill>
                  <a:schemeClr val="bg1"/>
                </a:solidFill>
                <a:latin typeface="Agency FB" panose="020B0503020202020204" pitchFamily="34" charset="0"/>
              </a:rPr>
              <a:t>PASSWORD TOGGLE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nl-BE" sz="2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47E874-AA5A-43B7-A19B-1B0D7FEC585E}"/>
              </a:ext>
            </a:extLst>
          </p:cNvPr>
          <p:cNvSpPr txBox="1">
            <a:spLocks/>
          </p:cNvSpPr>
          <p:nvPr/>
        </p:nvSpPr>
        <p:spPr>
          <a:xfrm>
            <a:off x="487654" y="2930771"/>
            <a:ext cx="50622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%"/>
              </a:lnSpc>
              <a:spcBef>
                <a:spcPct val="0%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6000" b="1" dirty="0">
                <a:solidFill>
                  <a:schemeClr val="bg1"/>
                </a:solidFill>
                <a:latin typeface="Agency FB" panose="020B0503020202020204" pitchFamily="34" charset="0"/>
              </a:rPr>
              <a:t>M</a:t>
            </a:r>
            <a:r>
              <a:rPr lang="nl-BE" sz="6000" dirty="0">
                <a:solidFill>
                  <a:schemeClr val="bg1"/>
                </a:solidFill>
                <a:latin typeface="Agency FB" panose="020B0503020202020204" pitchFamily="34" charset="0"/>
              </a:rPr>
              <a:t>ICRO </a:t>
            </a:r>
          </a:p>
          <a:p>
            <a:r>
              <a:rPr lang="nl-BE" sz="6000" dirty="0">
                <a:solidFill>
                  <a:schemeClr val="bg1"/>
                </a:solidFill>
                <a:latin typeface="Agency FB" panose="020B0503020202020204" pitchFamily="34" charset="0"/>
              </a:rPr>
              <a:t>INTERACTIE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909BF33-BF47-469F-A607-1F4A6F46C0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873" y="1306616"/>
            <a:ext cx="3860800" cy="89625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51217E7-EF08-44B2-9035-58711556BA3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0.002%" b="12.342%"/>
          <a:stretch/>
        </p:blipFill>
        <p:spPr>
          <a:xfrm>
            <a:off x="9446273" y="2556145"/>
            <a:ext cx="1953659" cy="289029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6877548"/>
      </p:ext>
    </p:extLst>
  </p:cSld>
  <p:clrMapOvr>
    <a:masterClrMapping/>
  </p:clrMapOvr>
  <p:transition spd="med">
    <p:pull/>
  </p:transition>
</p:sld>
</file>

<file path=ppt/slides/slide13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2A7D4-5820-466A-A326-C9651BBA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7900" y="2247039"/>
            <a:ext cx="2667000" cy="1325563"/>
          </a:xfrm>
        </p:spPr>
        <p:txBody>
          <a:bodyPr/>
          <a:lstStyle/>
          <a:p>
            <a:r>
              <a:rPr lang="nl-BE" b="1" dirty="0">
                <a:solidFill>
                  <a:schemeClr val="tx2"/>
                </a:solidFill>
                <a:latin typeface="Agency FB" panose="020B0503020202020204" pitchFamily="34" charset="0"/>
              </a:rPr>
              <a:t>U</a:t>
            </a:r>
            <a:r>
              <a:rPr lang="nl-BE" dirty="0">
                <a:solidFill>
                  <a:schemeClr val="tx2"/>
                </a:solidFill>
                <a:latin typeface="Agency FB" panose="020B0503020202020204" pitchFamily="34" charset="0"/>
              </a:rPr>
              <a:t>I DESIGN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05DD50-688A-45B4-A5BB-0E3CA8858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67912" cy="20707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4BF497-5AE8-49D9-81C9-2E0D5C8E9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47039"/>
            <a:ext cx="5067912" cy="20707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60903F-3C02-4B8E-91D8-E6781C0C50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22061"/>
            <a:ext cx="5118099" cy="233593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7DC4D7B-BFE8-4CD1-B659-B34C49084EFB}"/>
              </a:ext>
            </a:extLst>
          </p:cNvPr>
          <p:cNvCxnSpPr/>
          <p:nvPr/>
        </p:nvCxnSpPr>
        <p:spPr>
          <a:xfrm>
            <a:off x="6235700" y="3733800"/>
            <a:ext cx="3759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042831"/>
      </p:ext>
    </p:extLst>
  </p:cSld>
  <p:clrMapOvr>
    <a:masterClrMapping/>
  </p:clrMapOvr>
  <p:transition spd="med">
    <p:pull/>
  </p:transition>
</p:sld>
</file>

<file path=ppt/slides/slide14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5C40B15C-3DA2-4467-B95C-0F41574A4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9630"/>
            <a:ext cx="12192000" cy="603837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52BE4BB-D387-46A7-966F-1386816F9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56848"/>
            <a:ext cx="10515600" cy="1325563"/>
          </a:xfrm>
        </p:spPr>
        <p:txBody>
          <a:bodyPr/>
          <a:lstStyle/>
          <a:p>
            <a:r>
              <a:rPr lang="en-US" dirty="0">
                <a:latin typeface="Agency FB" panose="020B0503020202020204" pitchFamily="34" charset="0"/>
              </a:rPr>
              <a:t>Landing Page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D94ED8D-007B-4610-9797-3E281F0D5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880475"/>
      </p:ext>
    </p:extLst>
  </p:cSld>
  <p:clrMapOvr>
    <a:masterClrMapping/>
  </p:clrMapOvr>
</p:sld>
</file>

<file path=ppt/slides/slide15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8B9780-A30B-4628-8300-F7B1EF71A4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.692%" b="22.453%"/>
          <a:stretch/>
        </p:blipFill>
        <p:spPr>
          <a:xfrm>
            <a:off x="434097" y="1690688"/>
            <a:ext cx="11323806" cy="48245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42A7D4-5820-466A-A326-C9651BBA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8813" y="1483518"/>
            <a:ext cx="2476500" cy="1325563"/>
          </a:xfrm>
        </p:spPr>
        <p:txBody>
          <a:bodyPr/>
          <a:lstStyle/>
          <a:p>
            <a:r>
              <a:rPr lang="nl-BE" b="1" dirty="0">
                <a:solidFill>
                  <a:schemeClr val="accent4">
                    <a:lumMod val="50%"/>
                  </a:schemeClr>
                </a:solidFill>
                <a:latin typeface="Agency FB" panose="020B0503020202020204" pitchFamily="34" charset="0"/>
              </a:rPr>
              <a:t>R</a:t>
            </a:r>
            <a:r>
              <a:rPr lang="nl-BE" dirty="0">
                <a:solidFill>
                  <a:schemeClr val="accent4">
                    <a:lumMod val="50%"/>
                  </a:schemeClr>
                </a:solidFill>
                <a:latin typeface="Agency FB" panose="020B0503020202020204" pitchFamily="34" charset="0"/>
              </a:rPr>
              <a:t>ESPONSIVE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0AC4E-81D7-4D66-889F-6DBD768B5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26810F-4199-499D-882E-E3B94B9C8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1961109"/>
            <a:ext cx="4673600" cy="14678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88757C-61ED-4D8E-937D-40F14C8E5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5116" y="3792537"/>
            <a:ext cx="3347396" cy="10080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02C03B-BE6A-4EC9-B11A-63512D06C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175" y="4562630"/>
            <a:ext cx="807296" cy="15143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26942D7-5886-422F-9F05-541EA628C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.638%"/>
          <a:stretch/>
        </p:blipFill>
        <p:spPr>
          <a:xfrm>
            <a:off x="2241972" y="3843431"/>
            <a:ext cx="1238251" cy="20154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0A63DA7-D9CC-4F90-AF5C-CAE56AA91B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0.001%" r="75.644%" b="75.697%"/>
          <a:stretch/>
        </p:blipFill>
        <p:spPr>
          <a:xfrm>
            <a:off x="1874095" y="3844053"/>
            <a:ext cx="402379" cy="48982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427EA3-7039-4324-B107-880FB1E6FD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.122%"/>
          <a:stretch/>
        </p:blipFill>
        <p:spPr>
          <a:xfrm>
            <a:off x="7045115" y="4562630"/>
            <a:ext cx="3347397" cy="132664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D691A8D-B579-4629-A679-88BD24FDD26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.722%" t="17.947%" r="13.653%"/>
          <a:stretch/>
        </p:blipFill>
        <p:spPr>
          <a:xfrm>
            <a:off x="3583728" y="2993869"/>
            <a:ext cx="3347396" cy="16991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C344EFD-1C7E-4F9D-AB23-1E6D26D69F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4.021%" b="68.087%"/>
          <a:stretch/>
        </p:blipFill>
        <p:spPr>
          <a:xfrm>
            <a:off x="2892213" y="3264290"/>
            <a:ext cx="685724" cy="40934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6F2819E-25EC-4958-BFA0-7BD944636E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4.021%" b="68.087%"/>
          <a:stretch/>
        </p:blipFill>
        <p:spPr>
          <a:xfrm>
            <a:off x="6883476" y="3249628"/>
            <a:ext cx="685724" cy="40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163327"/>
      </p:ext>
    </p:extLst>
  </p:cSld>
  <p:clrMapOvr>
    <a:masterClrMapping/>
  </p:clrMapOvr>
  <p:transition spd="med">
    <p:pull/>
  </p:transition>
</p:sld>
</file>

<file path=ppt/slides/slide2.xml><?xml version="1.0" encoding="utf-8"?>
<p:sld xmlns:a="http://purl.oclc.org/ooxml/drawingml/main" xmlns:r="http://purl.oclc.org/ooxml/officeDocument/relationships" xmlns:p="http://purl.oclc.org/ooxml/presentationml/main">
  <p:cSld>
    <p:bg>
      <p:bgPr>
        <a:blipFill dpi="0" rotWithShape="1">
          <a:blip r:embed="rId2">
            <a:lum/>
          </a:blip>
          <a:srcRect/>
          <a:stretch>
            <a:fillRect t="-4%" b="-4%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%">
                <a:schemeClr val="accent1">
                  <a:lumMod val="100%"/>
                  <a:alpha val="82%"/>
                </a:schemeClr>
              </a:gs>
              <a:gs pos="25%">
                <a:schemeClr val="accent1">
                  <a:alpha val="60%"/>
                </a:schemeClr>
              </a:gs>
              <a:gs pos="94%">
                <a:schemeClr val="bg2">
                  <a:lumMod val="75%"/>
                </a:schemeClr>
              </a:gs>
              <a:gs pos="100%">
                <a:schemeClr val="bg2">
                  <a:lumMod val="75%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959C7AE-4347-43D7-89DE-7F7272DC8BF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.637%"/>
          <a:stretch/>
        </p:blipFill>
        <p:spPr>
          <a:xfrm>
            <a:off x="-1" y="897131"/>
            <a:ext cx="4838021" cy="5063738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9FF73B0-443B-49A8-A927-5EE4EE433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7775" y="306018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BE" b="1" dirty="0">
                <a:solidFill>
                  <a:srgbClr val="000000"/>
                </a:solidFill>
                <a:latin typeface="Agency FB" panose="020B0503020202020204" pitchFamily="34" charset="0"/>
              </a:rPr>
              <a:t>W A T</a:t>
            </a:r>
          </a:p>
          <a:p>
            <a:r>
              <a:rPr lang="nl-BE" sz="2000" b="1" dirty="0">
                <a:solidFill>
                  <a:srgbClr val="000000"/>
                </a:solidFill>
                <a:latin typeface="Agency FB" panose="020B0503020202020204" pitchFamily="34" charset="0"/>
              </a:rPr>
              <a:t>Meteoor-</a:t>
            </a:r>
            <a:r>
              <a:rPr lang="nl-BE" sz="2000" dirty="0">
                <a:solidFill>
                  <a:srgbClr val="000000"/>
                </a:solidFill>
                <a:latin typeface="Agency FB" panose="020B0503020202020204" pitchFamily="34" charset="0"/>
              </a:rPr>
              <a:t>inslagen in </a:t>
            </a:r>
            <a:r>
              <a:rPr lang="nl-BE" sz="2000" b="1" dirty="0">
                <a:solidFill>
                  <a:srgbClr val="000000"/>
                </a:solidFill>
                <a:latin typeface="Agency FB" panose="020B0503020202020204" pitchFamily="34" charset="0"/>
              </a:rPr>
              <a:t>kaart</a:t>
            </a:r>
            <a:r>
              <a:rPr lang="nl-BE" sz="2000" dirty="0">
                <a:solidFill>
                  <a:srgbClr val="000000"/>
                </a:solidFill>
                <a:latin typeface="Agency FB" panose="020B0503020202020204" pitchFamily="34" charset="0"/>
              </a:rPr>
              <a:t> brengen</a:t>
            </a:r>
          </a:p>
          <a:p>
            <a:r>
              <a:rPr lang="nl-BE" sz="2000" dirty="0">
                <a:solidFill>
                  <a:srgbClr val="000000"/>
                </a:solidFill>
                <a:latin typeface="Agency FB" panose="020B0503020202020204" pitchFamily="34" charset="0"/>
              </a:rPr>
              <a:t>Meteoren </a:t>
            </a:r>
            <a:r>
              <a:rPr lang="nl-BE" sz="2000" b="1" dirty="0">
                <a:solidFill>
                  <a:srgbClr val="000000"/>
                </a:solidFill>
                <a:latin typeface="Agency FB" panose="020B0503020202020204" pitchFamily="34" charset="0"/>
              </a:rPr>
              <a:t>rangschikken</a:t>
            </a:r>
            <a:r>
              <a:rPr lang="nl-BE" sz="2000" dirty="0">
                <a:solidFill>
                  <a:srgbClr val="000000"/>
                </a:solidFill>
                <a:latin typeface="Agency FB" panose="020B0503020202020204" pitchFamily="34" charset="0"/>
              </a:rPr>
              <a:t> naar gelang: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Agency FB" panose="020B0503020202020204" pitchFamily="34" charset="0"/>
              </a:rPr>
              <a:t>Gewicht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Agency FB" panose="020B0503020202020204" pitchFamily="34" charset="0"/>
              </a:rPr>
              <a:t>Jaartal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2062A46-BED3-4AC5-96A1-0E92AA897D7B}"/>
              </a:ext>
            </a:extLst>
          </p:cNvPr>
          <p:cNvSpPr txBox="1">
            <a:spLocks/>
          </p:cNvSpPr>
          <p:nvPr/>
        </p:nvSpPr>
        <p:spPr>
          <a:xfrm>
            <a:off x="6374662" y="3916732"/>
            <a:ext cx="6070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%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b="1" dirty="0">
                <a:latin typeface="Agency FB" panose="020B0503020202020204" pitchFamily="34" charset="0"/>
              </a:rPr>
              <a:t>W A </a:t>
            </a:r>
            <a:r>
              <a:rPr lang="nl-BE" b="1" dirty="0" err="1">
                <a:latin typeface="Agency FB" panose="020B0503020202020204" pitchFamily="34" charset="0"/>
              </a:rPr>
              <a:t>A</a:t>
            </a:r>
            <a:r>
              <a:rPr lang="nl-BE" b="1" dirty="0">
                <a:latin typeface="Agency FB" panose="020B0503020202020204" pitchFamily="34" charset="0"/>
              </a:rPr>
              <a:t> R O M</a:t>
            </a:r>
          </a:p>
          <a:p>
            <a:r>
              <a:rPr lang="nl-BE" sz="2000" b="1" dirty="0">
                <a:latin typeface="Agency FB" panose="020B0503020202020204" pitchFamily="34" charset="0"/>
              </a:rPr>
              <a:t>Interessant </a:t>
            </a:r>
            <a:r>
              <a:rPr lang="nl-BE" sz="2000" dirty="0">
                <a:latin typeface="Agency FB" panose="020B0503020202020204" pitchFamily="34" charset="0"/>
              </a:rPr>
              <a:t>thema</a:t>
            </a:r>
          </a:p>
          <a:p>
            <a:r>
              <a:rPr lang="nl-BE" sz="2000" dirty="0">
                <a:latin typeface="Agency FB" panose="020B0503020202020204" pitchFamily="34" charset="0"/>
              </a:rPr>
              <a:t>Niet algemeen </a:t>
            </a:r>
            <a:r>
              <a:rPr lang="nl-BE" sz="2000" b="1" dirty="0">
                <a:latin typeface="Agency FB" panose="020B0503020202020204" pitchFamily="34" charset="0"/>
              </a:rPr>
              <a:t>geweten</a:t>
            </a:r>
            <a:endParaRPr lang="nl-BE" b="1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760963"/>
      </p:ext>
    </p:extLst>
  </p:cSld>
  <p:clrMapOvr>
    <a:masterClrMapping/>
  </p:clrMapOvr>
  <p:transition spd="med">
    <p:pull/>
  </p:transition>
</p:sld>
</file>

<file path=ppt/slides/slide3.xml><?xml version="1.0" encoding="utf-8"?>
<p:sld xmlns:a="http://purl.oclc.org/ooxml/drawingml/main" xmlns:r="http://purl.oclc.org/ooxml/officeDocument/relationships" xmlns:p="http://purl.oclc.org/ooxml/presentationml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%">
                <a:schemeClr val="accent1">
                  <a:lumMod val="100%"/>
                  <a:alpha val="82%"/>
                </a:schemeClr>
              </a:gs>
              <a:gs pos="25%">
                <a:schemeClr val="accent1">
                  <a:alpha val="60%"/>
                </a:schemeClr>
              </a:gs>
              <a:gs pos="94%">
                <a:schemeClr val="bg2">
                  <a:lumMod val="75%"/>
                </a:schemeClr>
              </a:gs>
              <a:gs pos="100%">
                <a:schemeClr val="bg2">
                  <a:lumMod val="75%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8F3738-5A03-4279-91EE-CC0CEC1A0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4450" y="483816"/>
            <a:ext cx="4977976" cy="145405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latin typeface="Agency FB" panose="020B0503020202020204" pitchFamily="34" charset="0"/>
              </a:rPr>
              <a:t>HOE</a:t>
            </a:r>
          </a:p>
        </p:txBody>
      </p:sp>
      <p:sp>
        <p:nvSpPr>
          <p:cNvPr id="86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11">
            <a:extLst>
              <a:ext uri="{FF2B5EF4-FFF2-40B4-BE49-F238E27FC236}">
                <a16:creationId xmlns:a16="http://schemas.microsoft.com/office/drawing/2014/main" id="{22D320C6-D2B0-4245-BF86-9AB157C2ED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.637%"/>
          <a:stretch/>
        </p:blipFill>
        <p:spPr>
          <a:xfrm>
            <a:off x="20" y="907231"/>
            <a:ext cx="4838021" cy="5063738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6BF216B-B17D-421B-A12B-89571CE2A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848" y="1937867"/>
            <a:ext cx="4977578" cy="3639289"/>
          </a:xfrm>
        </p:spPr>
        <p:txBody>
          <a:bodyPr anchor="ctr"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nl-BE" sz="2000" dirty="0">
                <a:solidFill>
                  <a:srgbClr val="000000"/>
                </a:solidFill>
                <a:latin typeface="Agency FB" panose="020B0503020202020204" pitchFamily="34" charset="0"/>
              </a:rPr>
              <a:t>JSON-Data inlezen</a:t>
            </a:r>
          </a:p>
          <a:p>
            <a:pPr marL="342900" indent="-342900">
              <a:buFont typeface="+mj-lt"/>
              <a:buAutoNum type="arabicPeriod"/>
            </a:pPr>
            <a:r>
              <a:rPr lang="nl-BE" sz="2000" dirty="0">
                <a:solidFill>
                  <a:srgbClr val="000000"/>
                </a:solidFill>
                <a:latin typeface="Agency FB" panose="020B0503020202020204" pitchFamily="34" charset="0"/>
              </a:rPr>
              <a:t>Gewenste info manipuleren</a:t>
            </a:r>
          </a:p>
          <a:p>
            <a:pPr marL="342900" indent="-342900">
              <a:buFont typeface="+mj-lt"/>
              <a:buAutoNum type="arabicPeriod"/>
            </a:pPr>
            <a:r>
              <a:rPr lang="nl-BE" sz="2000" dirty="0">
                <a:solidFill>
                  <a:srgbClr val="000000"/>
                </a:solidFill>
                <a:latin typeface="Agency FB" panose="020B0503020202020204" pitchFamily="34" charset="0"/>
              </a:rPr>
              <a:t>Website HTML aanmaken</a:t>
            </a:r>
          </a:p>
          <a:p>
            <a:pPr marL="342900" indent="-342900">
              <a:buFont typeface="+mj-lt"/>
              <a:buAutoNum type="arabicPeriod"/>
            </a:pPr>
            <a:r>
              <a:rPr lang="nl-BE" sz="2000" dirty="0" err="1">
                <a:solidFill>
                  <a:srgbClr val="000000"/>
                </a:solidFill>
                <a:latin typeface="Agency FB" panose="020B0503020202020204" pitchFamily="34" charset="0"/>
              </a:rPr>
              <a:t>Stylen</a:t>
            </a:r>
            <a:r>
              <a:rPr lang="nl-BE" sz="2000" dirty="0">
                <a:solidFill>
                  <a:srgbClr val="000000"/>
                </a:solidFill>
                <a:latin typeface="Agency FB" panose="020B0503020202020204" pitchFamily="34" charset="0"/>
              </a:rPr>
              <a:t> met CSS</a:t>
            </a:r>
          </a:p>
          <a:p>
            <a:pPr marL="342900" indent="-342900">
              <a:buFont typeface="+mj-lt"/>
              <a:buAutoNum type="arabicPeriod"/>
            </a:pPr>
            <a:r>
              <a:rPr lang="nl-BE" sz="2000" dirty="0">
                <a:solidFill>
                  <a:srgbClr val="000000"/>
                </a:solidFill>
                <a:latin typeface="Agency FB" panose="020B0503020202020204" pitchFamily="34" charset="0"/>
              </a:rPr>
              <a:t>Invullen met JSON-Data</a:t>
            </a:r>
          </a:p>
          <a:p>
            <a:pPr marL="0" indent="0">
              <a:buNone/>
            </a:pPr>
            <a:endParaRPr lang="nl-BE" sz="2000" dirty="0">
              <a:solidFill>
                <a:srgbClr val="000000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227051"/>
      </p:ext>
    </p:extLst>
  </p:cSld>
  <p:clrMapOvr>
    <a:masterClrMapping/>
  </p:clrMapOvr>
  <p:transition spd="med">
    <p:pull/>
  </p:transition>
</p:sld>
</file>

<file path=ppt/slides/slide4.xml><?xml version="1.0" encoding="utf-8"?>
<p:sld xmlns:a="http://purl.oclc.org/ooxml/drawingml/main" xmlns:r="http://purl.oclc.org/ooxml/officeDocument/relationships" xmlns:p="http://purl.oclc.org/ooxml/presentationml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97E06ED-0180-47E1-A645-C6FBEECCD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.222%" b="0.001%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75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%"/>
            </a:schemeClr>
          </a:solidFill>
          <a:ln w="50800" cap="sq" cmpd="dbl">
            <a:noFill/>
            <a:miter lim="800%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%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8F3738-5A03-4279-91EE-CC0CEC1A0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nl-BE" sz="3600" dirty="0">
                <a:latin typeface="Agency FB" panose="020B0503020202020204" pitchFamily="34" charset="0"/>
              </a:rPr>
              <a:t>JSON-Data inlezen</a:t>
            </a:r>
            <a:endParaRPr lang="en-US" sz="3600" dirty="0">
              <a:solidFill>
                <a:srgbClr val="FF0000"/>
              </a:solidFill>
              <a:latin typeface="Agency FB" panose="020B0503020202020204" pitchFamily="34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%"/>
                <a:lumOff val="15%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6BF216B-B17D-421B-A12B-89571CE2A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nl-BE" sz="1800" dirty="0">
              <a:latin typeface="Agency FB" panose="020B0503020202020204" pitchFamily="34" charset="0"/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74F7EBBF-7B13-4EDB-85E6-BEE3539E6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15" y="3664207"/>
            <a:ext cx="474345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066038"/>
      </p:ext>
    </p:extLst>
  </p:cSld>
  <p:clrMapOvr>
    <a:masterClrMapping/>
  </p:clrMapOvr>
  <p:transition spd="med">
    <p:pull/>
  </p:transition>
</p:sld>
</file>

<file path=ppt/slides/slide5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 descr="Afbeelding met scène, podium&#10;&#10;Automatisch gegenereerde beschrijving">
            <a:extLst>
              <a:ext uri="{FF2B5EF4-FFF2-40B4-BE49-F238E27FC236}">
                <a16:creationId xmlns:a16="http://schemas.microsoft.com/office/drawing/2014/main" id="{F1853B53-F1CF-49BF-BB44-25E3AAEC15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77130"/>
            <a:ext cx="12847320" cy="856488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E160A8B-8746-474E-95DA-369BFB289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JSON-Data </a:t>
            </a:r>
            <a:r>
              <a:rPr lang="en-US" dirty="0" err="1">
                <a:solidFill>
                  <a:schemeClr val="bg1"/>
                </a:solidFill>
                <a:latin typeface="Agency FB" panose="020B0503020202020204" pitchFamily="34" charset="0"/>
              </a:rPr>
              <a:t>Manipuleren</a:t>
            </a:r>
            <a:endParaRPr 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11F6B5D-3AC2-423C-B415-04DC4D2BD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520" y="2276475"/>
            <a:ext cx="4057650" cy="182880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EA38360F-2E71-4E41-8AF8-E7EF290198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3660" y="896504"/>
            <a:ext cx="4876800" cy="1466850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021B8428-2650-4E81-9E92-A4FA6CAF18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0640" y="2752725"/>
            <a:ext cx="3914775" cy="135255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FC0D269E-E48E-470D-8522-C1A21BFD70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1425" y="4343400"/>
            <a:ext cx="8410575" cy="25146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66CC09D9-AC2A-4798-B463-4B9883A08F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607827" flipV="1">
            <a:off x="4818930" y="957833"/>
            <a:ext cx="1356879" cy="143772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7952AFC-37D6-4731-B187-0F836EA637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6910910" flipV="1">
            <a:off x="10648690" y="2537071"/>
            <a:ext cx="1356879" cy="1437729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C5E0474F-ECC3-4CC2-A833-963FCE2C69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 flipH="1" flipV="1">
            <a:off x="4166457" y="3408209"/>
            <a:ext cx="992094" cy="76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427654"/>
      </p:ext>
    </p:extLst>
  </p:cSld>
  <p:clrMapOvr>
    <a:masterClrMapping/>
  </p:clrMapOvr>
  <p:transition spd="med">
    <p:pull/>
  </p:transition>
</p:sld>
</file>

<file path=ppt/slides/slide6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 descr="Afbeelding met scène, podium&#10;&#10;Automatisch gegenereerde beschrijving">
            <a:extLst>
              <a:ext uri="{FF2B5EF4-FFF2-40B4-BE49-F238E27FC236}">
                <a16:creationId xmlns:a16="http://schemas.microsoft.com/office/drawing/2014/main" id="{F1853B53-F1CF-49BF-BB44-25E3AAEC15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77130"/>
            <a:ext cx="12847320" cy="856488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E160A8B-8746-474E-95DA-369BFB289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JSON-Data </a:t>
            </a:r>
            <a:r>
              <a:rPr lang="en-US" dirty="0" err="1">
                <a:solidFill>
                  <a:schemeClr val="bg1"/>
                </a:solidFill>
                <a:latin typeface="Agency FB" panose="020B0503020202020204" pitchFamily="34" charset="0"/>
              </a:rPr>
              <a:t>Manipuleren</a:t>
            </a:r>
            <a:endParaRPr 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1A733DD-F4FF-4878-94F3-A02C7BBE9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109" y="1573282"/>
            <a:ext cx="770572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46297"/>
      </p:ext>
    </p:extLst>
  </p:cSld>
  <p:clrMapOvr>
    <a:masterClrMapping/>
  </p:clrMapOvr>
  <p:transition spd="med">
    <p:pull/>
  </p:transition>
</p:sld>
</file>

<file path=ppt/slides/slide7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>
            <a:extLst>
              <a:ext uri="{FF2B5EF4-FFF2-40B4-BE49-F238E27FC236}">
                <a16:creationId xmlns:a16="http://schemas.microsoft.com/office/drawing/2014/main" id="{7F67531D-5D54-4B85-A19E-4FF7039C42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.222%" b="0.001%"/>
          <a:stretch/>
        </p:blipFill>
        <p:spPr>
          <a:xfrm>
            <a:off x="0" y="0"/>
            <a:ext cx="1219200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E160A8B-8746-474E-95DA-369BFB289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1144598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.137%"/>
                    </a:srgbClr>
                  </a:outerShdw>
                </a:effectLst>
                <a:latin typeface="Agency FB" panose="020B0503020202020204" pitchFamily="34" charset="0"/>
              </a:rPr>
              <a:t>Resultaat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.137%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D4CB5397-91CD-4395-97C2-76EB62334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392762"/>
      </p:ext>
    </p:extLst>
  </p:cSld>
  <p:clrMapOvr>
    <a:masterClrMapping/>
  </p:clrMapOvr>
  <p:transition spd="med">
    <p:pull/>
  </p:transition>
</p:sld>
</file>

<file path=ppt/slides/slide8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2A7D4-5820-466A-A326-C9651BBAB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0AC4E-81D7-4D66-889F-6DBD768B5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 dirty="0"/>
              <a:t> </a:t>
            </a:r>
          </a:p>
        </p:txBody>
      </p:sp>
      <p:pic>
        <p:nvPicPr>
          <p:cNvPr id="4" name="Picture 2" descr="Image result for wereldbol">
            <a:extLst>
              <a:ext uri="{FF2B5EF4-FFF2-40B4-BE49-F238E27FC236}">
                <a16:creationId xmlns:a16="http://schemas.microsoft.com/office/drawing/2014/main" id="{36293EEA-8B1F-4E4A-83A0-F130C4825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1850" y="-165100"/>
            <a:ext cx="7429500" cy="742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9">
            <a:extLst>
              <a:ext uri="{FF2B5EF4-FFF2-40B4-BE49-F238E27FC236}">
                <a16:creationId xmlns:a16="http://schemas.microsoft.com/office/drawing/2014/main" id="{E6711C91-524F-4E90-AC81-43487D2AFF20}"/>
              </a:ext>
            </a:extLst>
          </p:cNvPr>
          <p:cNvSpPr txBox="1">
            <a:spLocks/>
          </p:cNvSpPr>
          <p:nvPr/>
        </p:nvSpPr>
        <p:spPr>
          <a:xfrm>
            <a:off x="3459193" y="1825625"/>
            <a:ext cx="4333814" cy="1454051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%"/>
              </a:lnSpc>
              <a:spcBef>
                <a:spcPct val="0%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b="1" dirty="0">
                <a:latin typeface="Agency FB" panose="020B0503020202020204" pitchFamily="34" charset="0"/>
                <a:cs typeface="Aharoni" panose="02010803020104030203" pitchFamily="2" charset="-79"/>
              </a:rPr>
              <a:t>I</a:t>
            </a:r>
            <a:r>
              <a:rPr lang="en-US" sz="3300" dirty="0">
                <a:latin typeface="Agency FB" panose="020B0503020202020204" pitchFamily="34" charset="0"/>
                <a:cs typeface="Aharoni" panose="02010803020104030203" pitchFamily="2" charset="-79"/>
              </a:rPr>
              <a:t>NSPIRATIE-BRONNEN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AAFEE2A-A274-4F6D-815A-354B8DE53B58}"/>
              </a:ext>
            </a:extLst>
          </p:cNvPr>
          <p:cNvSpPr txBox="1">
            <a:spLocks/>
          </p:cNvSpPr>
          <p:nvPr/>
        </p:nvSpPr>
        <p:spPr>
          <a:xfrm>
            <a:off x="3929266" y="2391943"/>
            <a:ext cx="433346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%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%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DESIGN</a:t>
            </a:r>
            <a:r>
              <a:rPr lang="nl-BE" sz="2000" dirty="0">
                <a:solidFill>
                  <a:schemeClr val="bg1"/>
                </a:solidFill>
                <a:latin typeface="Agency FB" panose="020B0503020202020204" pitchFamily="34" charset="0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nl-BE" sz="2000" dirty="0">
                <a:solidFill>
                  <a:schemeClr val="bg1"/>
                </a:solidFill>
                <a:latin typeface="Agency FB" panose="020B0503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https://startbootstrap.com/themes/clean-blog-jekyll/</a:t>
            </a:r>
            <a:endParaRPr lang="nl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nl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nl-BE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IDEE</a:t>
            </a:r>
            <a:r>
              <a:rPr lang="nl-BE" sz="2000" dirty="0">
                <a:solidFill>
                  <a:schemeClr val="bg1"/>
                </a:solidFill>
                <a:latin typeface="Agency FB" panose="020B0503020202020204" pitchFamily="34" charset="0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nl-BE" sz="2000" dirty="0" err="1">
                <a:solidFill>
                  <a:schemeClr val="bg1"/>
                </a:solidFill>
                <a:latin typeface="Agency FB" panose="020B0503020202020204" pitchFamily="34" charset="0"/>
              </a:rPr>
              <a:t>Intersse</a:t>
            </a:r>
            <a:r>
              <a:rPr lang="nl-BE" sz="2000" dirty="0">
                <a:solidFill>
                  <a:schemeClr val="bg1"/>
                </a:solidFill>
                <a:latin typeface="Agency FB" panose="020B0503020202020204" pitchFamily="34" charset="0"/>
              </a:rPr>
              <a:t> in Heelal</a:t>
            </a:r>
          </a:p>
        </p:txBody>
      </p:sp>
    </p:spTree>
    <p:extLst>
      <p:ext uri="{BB962C8B-B14F-4D97-AF65-F5344CB8AC3E}">
        <p14:creationId xmlns:p14="http://schemas.microsoft.com/office/powerpoint/2010/main" val="1966482604"/>
      </p:ext>
    </p:extLst>
  </p:cSld>
  <p:clrMapOvr>
    <a:masterClrMapping/>
  </p:clrMapOvr>
  <p:transition spd="med">
    <p:pull/>
  </p:transition>
</p:sld>
</file>

<file path=ppt/slides/slide9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6E9A4-D218-4150-8BEA-DB10E72FA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DD13C-B9B9-457D-81F6-A1C5524AD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09E943-AB87-4FA2-83A9-7E414EBAD6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-0.002%" b="2.364%"/>
          <a:stretch/>
        </p:blipFill>
        <p:spPr>
          <a:xfrm>
            <a:off x="101600" y="0"/>
            <a:ext cx="12192000" cy="11070202"/>
          </a:xfrm>
          <a:prstGeom prst="rect">
            <a:avLst/>
          </a:prstGeom>
          <a:effectLst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FF9A2DC-4892-4847-953F-A8D35B00C0A0}"/>
              </a:ext>
            </a:extLst>
          </p:cNvPr>
          <p:cNvSpPr/>
          <p:nvPr/>
        </p:nvSpPr>
        <p:spPr>
          <a:xfrm>
            <a:off x="9146643" y="5715298"/>
            <a:ext cx="241123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nl-BE" sz="5400" b="1" dirty="0">
                <a:solidFill>
                  <a:schemeClr val="accent2">
                    <a:lumMod val="75%"/>
                  </a:schemeClr>
                </a:solidFill>
                <a:latin typeface="Agency FB" panose="020B0503020202020204" pitchFamily="34" charset="0"/>
              </a:rPr>
              <a:t>V</a:t>
            </a:r>
            <a:r>
              <a:rPr lang="nl-BE" sz="5400" dirty="0">
                <a:solidFill>
                  <a:schemeClr val="accent2">
                    <a:lumMod val="75%"/>
                  </a:schemeClr>
                </a:solidFill>
                <a:latin typeface="Agency FB" panose="020B0503020202020204" pitchFamily="34" charset="0"/>
              </a:rPr>
              <a:t>oorbeeld</a:t>
            </a:r>
          </a:p>
        </p:txBody>
      </p:sp>
    </p:spTree>
    <p:extLst>
      <p:ext uri="{BB962C8B-B14F-4D97-AF65-F5344CB8AC3E}">
        <p14:creationId xmlns:p14="http://schemas.microsoft.com/office/powerpoint/2010/main" val="2706404186"/>
      </p:ext>
    </p:extLst>
  </p:cSld>
  <p:clrMapOvr>
    <a:masterClrMapping/>
  </p:clrMapOvr>
  <p:transition spd="med">
    <p:pull/>
  </p:transition>
</p:sld>
</file>

<file path=ppt/theme/theme1.xml><?xml version="1.0" encoding="utf-8"?>
<a:theme xmlns:a="http://purl.oclc.org/ooxml/drawingml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%">
              <a:schemeClr val="phClr">
                <a:lumMod val="110%"/>
                <a:satMod val="105%"/>
                <a:tint val="67%"/>
              </a:schemeClr>
            </a:gs>
            <a:gs pos="50%">
              <a:schemeClr val="phClr">
                <a:lumMod val="105%"/>
                <a:satMod val="103%"/>
                <a:tint val="73%"/>
              </a:schemeClr>
            </a:gs>
            <a:gs pos="100%">
              <a:schemeClr val="phClr">
                <a:lumMod val="105%"/>
                <a:satMod val="109%"/>
                <a:tint val="81%"/>
              </a:schemeClr>
            </a:gs>
          </a:gsLst>
          <a:lin ang="5400000" scaled="0"/>
        </a:gradFill>
        <a:gradFill rotWithShape="1">
          <a:gsLst>
            <a:gs pos="0%">
              <a:schemeClr val="phClr">
                <a:satMod val="103%"/>
                <a:lumMod val="102%"/>
                <a:tint val="94%"/>
              </a:schemeClr>
            </a:gs>
            <a:gs pos="50%">
              <a:schemeClr val="phClr">
                <a:satMod val="110%"/>
                <a:lumMod val="100%"/>
                <a:shade val="100%"/>
              </a:schemeClr>
            </a:gs>
            <a:gs pos="100%">
              <a:schemeClr val="phClr">
                <a:lumMod val="99%"/>
                <a:satMod val="120%"/>
                <a:shade val="78%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%"/>
        </a:ln>
        <a:ln w="12700" cap="flat" cmpd="sng" algn="ctr">
          <a:solidFill>
            <a:schemeClr val="phClr"/>
          </a:solidFill>
          <a:prstDash val="solid"/>
          <a:miter lim="800%"/>
        </a:ln>
        <a:ln w="19050" cap="flat" cmpd="sng" algn="ctr">
          <a:solidFill>
            <a:schemeClr val="phClr"/>
          </a:solidFill>
          <a:prstDash val="solid"/>
          <a:miter lim="800%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%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%"/>
            <a:satMod val="170%"/>
          </a:schemeClr>
        </a:solidFill>
        <a:gradFill rotWithShape="1">
          <a:gsLst>
            <a:gs pos="0%">
              <a:schemeClr val="phClr">
                <a:tint val="93%"/>
                <a:satMod val="150%"/>
                <a:shade val="98%"/>
                <a:lumMod val="102%"/>
              </a:schemeClr>
            </a:gs>
            <a:gs pos="50%">
              <a:schemeClr val="phClr">
                <a:tint val="98%"/>
                <a:satMod val="130%"/>
                <a:shade val="90%"/>
                <a:lumMod val="103%"/>
              </a:schemeClr>
            </a:gs>
            <a:gs pos="100%">
              <a:schemeClr val="phClr">
                <a:shade val="63%"/>
                <a:satMod val="120%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purl.oclc.org/ooxml/drawingml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%">
              <a:schemeClr val="phClr">
                <a:lumMod val="110%"/>
                <a:satMod val="105%"/>
                <a:tint val="67%"/>
              </a:schemeClr>
            </a:gs>
            <a:gs pos="50%">
              <a:schemeClr val="phClr">
                <a:lumMod val="105%"/>
                <a:satMod val="103%"/>
                <a:tint val="73%"/>
              </a:schemeClr>
            </a:gs>
            <a:gs pos="100%">
              <a:schemeClr val="phClr">
                <a:lumMod val="105%"/>
                <a:satMod val="109%"/>
                <a:tint val="81%"/>
              </a:schemeClr>
            </a:gs>
          </a:gsLst>
          <a:lin ang="5400000" scaled="0"/>
        </a:gradFill>
        <a:gradFill rotWithShape="1">
          <a:gsLst>
            <a:gs pos="0%">
              <a:schemeClr val="phClr">
                <a:satMod val="103%"/>
                <a:lumMod val="102%"/>
                <a:tint val="94%"/>
              </a:schemeClr>
            </a:gs>
            <a:gs pos="50%">
              <a:schemeClr val="phClr">
                <a:satMod val="110%"/>
                <a:lumMod val="100%"/>
                <a:shade val="100%"/>
              </a:schemeClr>
            </a:gs>
            <a:gs pos="100%">
              <a:schemeClr val="phClr">
                <a:lumMod val="99%"/>
                <a:satMod val="120%"/>
                <a:shade val="78%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%"/>
        </a:ln>
        <a:ln w="12700" cap="flat" cmpd="sng" algn="ctr">
          <a:solidFill>
            <a:schemeClr val="phClr"/>
          </a:solidFill>
          <a:prstDash val="solid"/>
          <a:miter lim="800%"/>
        </a:ln>
        <a:ln w="19050" cap="flat" cmpd="sng" algn="ctr">
          <a:solidFill>
            <a:schemeClr val="phClr"/>
          </a:solidFill>
          <a:prstDash val="solid"/>
          <a:miter lim="800%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%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%"/>
            <a:satMod val="170%"/>
          </a:schemeClr>
        </a:solidFill>
        <a:gradFill rotWithShape="1">
          <a:gsLst>
            <a:gs pos="0%">
              <a:schemeClr val="phClr">
                <a:tint val="93%"/>
                <a:satMod val="150%"/>
                <a:shade val="98%"/>
                <a:lumMod val="102%"/>
              </a:schemeClr>
            </a:gs>
            <a:gs pos="50%">
              <a:schemeClr val="phClr">
                <a:tint val="98%"/>
                <a:satMod val="130%"/>
                <a:shade val="90%"/>
                <a:lumMod val="103%"/>
              </a:schemeClr>
            </a:gs>
            <a:gs pos="100%">
              <a:schemeClr val="phClr">
                <a:shade val="63%"/>
                <a:satMod val="120%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purl.oclc.org/ooxml/officeDocument/extendedProperties" xmlns:vt="http://purl.oclc.org/ooxml/officeDocument/docPropsVTypes">
  <TotalTime>101</TotalTime>
  <Words>122</Words>
  <Application>Microsoft Office PowerPoint</Application>
  <PresentationFormat>Breedbeeld</PresentationFormat>
  <Paragraphs>56</Paragraphs>
  <Slides>15</Slides>
  <Notes>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20" baseType="lpstr">
      <vt:lpstr>Agency FB</vt:lpstr>
      <vt:lpstr>Arial</vt:lpstr>
      <vt:lpstr>Calibri</vt:lpstr>
      <vt:lpstr>Calibri Light</vt:lpstr>
      <vt:lpstr>Office Theme</vt:lpstr>
      <vt:lpstr>M e t e o r s</vt:lpstr>
      <vt:lpstr>PowerPoint-presentatie</vt:lpstr>
      <vt:lpstr>HOE</vt:lpstr>
      <vt:lpstr>JSON-Data inlezen</vt:lpstr>
      <vt:lpstr>JSON-Data Manipuleren</vt:lpstr>
      <vt:lpstr>JSON-Data Manipuleren</vt:lpstr>
      <vt:lpstr>Resultaat</vt:lpstr>
      <vt:lpstr> </vt:lpstr>
      <vt:lpstr> </vt:lpstr>
      <vt:lpstr> </vt:lpstr>
      <vt:lpstr>DATA  VISUALISATIE </vt:lpstr>
      <vt:lpstr> </vt:lpstr>
      <vt:lpstr>UI DESIGN</vt:lpstr>
      <vt:lpstr>Landing Page</vt:lpstr>
      <vt:lpstr>RESPONSIVE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 e t e o r s</dc:title>
  <dc:creator>gilles de muynck</dc:creator>
  <cp:lastModifiedBy>gilles de muynck</cp:lastModifiedBy>
  <cp:revision>4</cp:revision>
  <dcterms:created xsi:type="dcterms:W3CDTF">2019-12-20T08:24:35Z</dcterms:created>
  <dcterms:modified xsi:type="dcterms:W3CDTF">2019-12-20T10:48:05Z</dcterms:modified>
</cp:coreProperties>
</file>